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79753" autoAdjust="0"/>
  </p:normalViewPr>
  <p:slideViewPr>
    <p:cSldViewPr snapToGrid="0">
      <p:cViewPr varScale="1">
        <p:scale>
          <a:sx n="94" d="100"/>
          <a:sy n="94"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2"/>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8020</TotalTime>
  <Words>3971</Words>
  <Application>Microsoft Macintosh PowerPoint</Application>
  <PresentationFormat>Widescreen</PresentationFormat>
  <Paragraphs>662</Paragraphs>
  <Slides>76</Slides>
  <Notes>23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ClipArt</vt:lpstr>
      <vt:lpstr>Clip</vt:lpstr>
      <vt:lpstr>Bitmap Image</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91</cp:revision>
  <dcterms:created xsi:type="dcterms:W3CDTF">2023-12-26T07:54:20Z</dcterms:created>
  <dcterms:modified xsi:type="dcterms:W3CDTF">2024-01-26T18:58:35Z</dcterms:modified>
</cp:coreProperties>
</file>